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9144000" cy="6858000" type="screen4x3"/>
  <p:notesSz cx="6797675" cy="98742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25532-55DD-46A1-B91D-3FF0E07EFBC7}" type="datetimeFigureOut">
              <a:rPr lang="ru-RU" smtClean="0"/>
              <a:t>16.10.2024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6571C-0463-4DF2-8728-F53394C6D3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185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25532-55DD-46A1-B91D-3FF0E07EFBC7}" type="datetimeFigureOut">
              <a:rPr lang="ru-RU" smtClean="0"/>
              <a:t>16.10.2024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6571C-0463-4DF2-8728-F53394C6D3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51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61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2635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7437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Процесс </a:t>
            </a:r>
            <a:r>
              <a:rPr lang="en-US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IP-</a:t>
            </a:r>
            <a:r>
              <a:rPr lang="ru-RU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маршрутизации</a:t>
            </a:r>
            <a:endParaRPr lang="ru-RU" altLang="ru-RU" sz="36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16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Процесс </a:t>
            </a:r>
            <a:r>
              <a:rPr lang="en-US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IP-</a:t>
            </a:r>
            <a:r>
              <a:rPr lang="ru-RU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маршрутизации</a:t>
            </a:r>
            <a:endParaRPr lang="ru-RU" altLang="ru-RU" sz="36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00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Процесс </a:t>
            </a:r>
            <a:r>
              <a:rPr lang="en-US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IP-</a:t>
            </a:r>
            <a:r>
              <a:rPr lang="ru-RU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маршрутизации</a:t>
            </a:r>
            <a:endParaRPr lang="ru-RU" altLang="ru-RU" sz="36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05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Процесс </a:t>
            </a:r>
            <a:r>
              <a:rPr lang="en-US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IP-</a:t>
            </a:r>
            <a:r>
              <a:rPr lang="ru-RU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маршрутизации</a:t>
            </a:r>
            <a:endParaRPr lang="ru-RU" altLang="ru-RU" sz="36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78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Процесс </a:t>
            </a:r>
            <a:r>
              <a:rPr lang="en-US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IP-</a:t>
            </a:r>
            <a:r>
              <a:rPr lang="ru-RU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маршрутизации</a:t>
            </a:r>
            <a:endParaRPr lang="ru-RU" altLang="ru-RU" sz="36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43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Процесс </a:t>
            </a:r>
            <a:r>
              <a:rPr lang="en-US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IP-</a:t>
            </a:r>
            <a:r>
              <a:rPr lang="ru-RU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маршрутизации</a:t>
            </a:r>
            <a:endParaRPr lang="ru-RU" altLang="ru-RU" sz="36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24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Процесс </a:t>
            </a:r>
            <a:r>
              <a:rPr lang="en-US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IP-</a:t>
            </a:r>
            <a:r>
              <a:rPr lang="ru-RU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маршрутизации</a:t>
            </a:r>
            <a:endParaRPr lang="ru-RU" altLang="ru-RU" sz="36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50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65000"/>
              </a:lnSpc>
              <a:defRPr/>
            </a:pPr>
            <a:r>
              <a:rPr lang="ru-RU" sz="28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</a:rPr>
              <a:t>Маршрутизация с маской </a:t>
            </a:r>
            <a:br>
              <a:rPr lang="ru-RU" sz="28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</a:rPr>
            </a:br>
            <a:r>
              <a:rPr lang="ru-RU" sz="2800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/>
            </a:r>
            <a:br>
              <a:rPr lang="ru-RU" sz="2800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</a:br>
            <a:r>
              <a:rPr lang="ru-RU" sz="2800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Порядок просмотра таблиц маршрутизации</a:t>
            </a:r>
            <a:endParaRPr lang="ru-RU" sz="2800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0009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z="32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Записи в таблице маршрутизации удаленной сети</a:t>
            </a:r>
            <a:endParaRPr lang="ru-RU" alt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69096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25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95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6048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30000"/>
              </a:spcBef>
              <a:defRPr/>
            </a:pPr>
            <a:r>
              <a:rPr lang="ru-RU" altLang="ru-RU" sz="2800" smtClean="0">
                <a:latin typeface="Times New Roman" pitchFamily="18" charset="0"/>
                <a:cs typeface="Times New Roman" pitchFamily="18" charset="0"/>
              </a:rPr>
              <a:t>Пример. Маршрутизация с маской</a:t>
            </a:r>
            <a:r>
              <a:rPr lang="en-US" altLang="ru-RU" sz="280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ru-RU" sz="2800" smtClean="0">
                <a:latin typeface="Times New Roman" pitchFamily="18" charset="0"/>
                <a:cs typeface="Times New Roman" pitchFamily="18" charset="0"/>
              </a:rPr>
            </a:br>
            <a:r>
              <a:rPr lang="ru-RU" altLang="ru-RU" sz="180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Проследим как определяется маршрут по которому будет направлен пакет с </a:t>
            </a:r>
            <a:r>
              <a:rPr lang="en-US" altLang="ru-RU" sz="180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IP</a:t>
            </a:r>
            <a:r>
              <a:rPr lang="ru-RU" altLang="ru-RU" sz="180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адресом назначения </a:t>
            </a:r>
            <a:r>
              <a:rPr lang="en-US" altLang="ru-RU" sz="180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129.44.116.200</a:t>
            </a:r>
            <a:r>
              <a:rPr lang="ru-RU" altLang="ru-RU" sz="180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ru-RU" altLang="ru-RU" sz="180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ru-RU" altLang="ru-RU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5768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2621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70000"/>
              </a:lnSpc>
              <a:defRPr/>
            </a:pPr>
            <a:r>
              <a:rPr lang="ru-RU" altLang="ru-RU" sz="40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Алгоритм просмотра ТМ с масками  переменной  длины</a:t>
            </a:r>
            <a:endParaRPr lang="ru-RU" altLang="ru-RU" sz="400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4299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70000"/>
              </a:lnSpc>
              <a:defRPr/>
            </a:pPr>
            <a:r>
              <a:rPr lang="ru-RU" altLang="ru-RU" sz="40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Алгоритм просмотра ТМ с масками  переменной  длины</a:t>
            </a:r>
            <a:endParaRPr lang="ru-RU" altLang="ru-RU" sz="40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418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70000"/>
              </a:lnSpc>
              <a:defRPr/>
            </a:pPr>
            <a:r>
              <a:rPr lang="ru-RU" altLang="ru-RU" sz="40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Алгоритм просмотра ТМ с масками  переменной  длины</a:t>
            </a:r>
            <a:endParaRPr lang="ru-RU" altLang="ru-RU" sz="400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2706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70000"/>
              </a:lnSpc>
              <a:defRPr/>
            </a:pPr>
            <a:r>
              <a:rPr lang="ru-RU" altLang="ru-RU" sz="40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Алгоритм просмотра ТМ с масками  переменной  длины</a:t>
            </a:r>
            <a:endParaRPr lang="ru-RU" altLang="ru-RU" sz="400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7455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70000"/>
              </a:lnSpc>
              <a:defRPr/>
            </a:pPr>
            <a:r>
              <a:rPr lang="ru-RU" altLang="ru-RU" sz="40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Алгоритм просмотра ТМ с масками  переменной  длины</a:t>
            </a:r>
            <a:endParaRPr lang="ru-RU" altLang="ru-RU" sz="400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9483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38200" indent="-838200" eaLnBrk="1" hangingPunct="1">
              <a:spcAft>
                <a:spcPct val="150000"/>
              </a:spcAft>
              <a:defRPr/>
            </a:pPr>
            <a:r>
              <a:rPr lang="ru-RU" altLang="ru-RU" sz="4000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4.5.1. Маршрутизация. </a:t>
            </a:r>
            <a:br>
              <a:rPr lang="ru-RU" altLang="ru-RU" sz="4000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</a:br>
            <a:r>
              <a:rPr lang="ru-RU" altLang="ru-RU" sz="4000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Анализ таблиц маршрутизации</a:t>
            </a:r>
            <a:br>
              <a:rPr lang="ru-RU" altLang="ru-RU" sz="4000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</a:br>
            <a:endParaRPr lang="ru-RU" altLang="ru-RU" sz="4000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963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54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1554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14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20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384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6282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3038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9382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1512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649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Решения о выборе маршрута</a:t>
            </a:r>
            <a:endParaRPr lang="ru-RU" altLang="ru-RU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64125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be-BY" altLang="ru-RU" sz="3600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CIDR и маршрутизация</a:t>
            </a:r>
            <a:r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3657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be-BY" altLang="ru-RU" sz="3600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CIDR и маршрутизация</a:t>
            </a:r>
            <a:r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5961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be-BY" altLang="ru-RU" sz="3600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CIDR и маршрутизация</a:t>
            </a:r>
            <a:r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795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lnSpc>
                <a:spcPts val="3138"/>
              </a:lnSpc>
              <a:spcBef>
                <a:spcPts val="88"/>
              </a:spcBef>
              <a:defRPr/>
            </a:pPr>
            <a:r>
              <a:rPr lang="be-BY" altLang="ru-RU" sz="3200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Arial Black" panose="020B0A04020102020204" pitchFamily="34" charset="0"/>
                <a:cs typeface="Times New Roman" panose="02020603050405020304" pitchFamily="18" charset="0"/>
              </a:rPr>
              <a:t>CIDR и маршрутизация</a:t>
            </a:r>
            <a:r>
              <a:rPr lang="ru-RU" altLang="ru-RU" smtClean="0">
                <a:latin typeface="Times New Roman" panose="02020603050405020304" pitchFamily="18" charset="0"/>
                <a:ea typeface="Arial Black" panose="020B0A04020102020204" pitchFamily="34" charset="0"/>
                <a:cs typeface="Times New Roman" panose="02020603050405020304" pitchFamily="18" charset="0"/>
              </a:rPr>
              <a:t> </a:t>
            </a:r>
            <a:endParaRPr lang="ru-RU" altLang="ru-RU" dirty="0">
              <a:latin typeface="Times New Roman" panose="02020603050405020304" pitchFamily="18" charset="0"/>
              <a:ea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40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z="240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  <a:r>
              <a:rPr lang="ru-RU" altLang="ru-RU" sz="240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когда может проявиться</a:t>
            </a:r>
            <a:r>
              <a:rPr lang="en-US" altLang="ru-RU" sz="240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проблема.</a:t>
            </a:r>
            <a:endParaRPr lang="ru-RU" altLang="ru-RU" sz="240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767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68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106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52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234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65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3200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Функция коммутации для маршрутизатора</a:t>
            </a:r>
            <a:endParaRPr lang="ru-RU" sz="3200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79337"/>
      </p:ext>
    </p:extLst>
  </p:cSld>
  <p:clrMapOvr>
    <a:masterClrMapping/>
  </p:clrMapOvr>
  <p:transition spd="med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4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84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57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4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94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231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164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726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94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1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Отправка пакета</a:t>
            </a:r>
            <a:endParaRPr lang="ru-RU" altLang="ru-RU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70731"/>
      </p:ext>
    </p:extLst>
  </p:cSld>
  <p:clrMapOvr>
    <a:masterClrMapping/>
  </p:clrMapOvr>
  <p:transition spd="med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336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93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808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02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635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465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66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283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2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Переадресация на следующий переход</a:t>
            </a:r>
            <a:endParaRPr lang="ru-RU" altLang="ru-RU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7336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Маршрутизация пакетов</a:t>
            </a:r>
            <a:endParaRPr lang="ru-RU" altLang="ru-RU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24336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Достижение точки назначения</a:t>
            </a:r>
            <a:endParaRPr lang="ru-RU" altLang="ru-RU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11696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Office PowerPoint</Application>
  <PresentationFormat>Экран (4:3)</PresentationFormat>
  <Paragraphs>27</Paragraphs>
  <Slides>68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68</vt:i4>
      </vt:variant>
    </vt:vector>
  </HeadingPairs>
  <TitlesOfParts>
    <vt:vector size="69" baseType="lpstr">
      <vt:lpstr>Тема Office</vt:lpstr>
      <vt:lpstr>Презентация PowerPoint</vt:lpstr>
      <vt:lpstr>Записи в таблице маршрутизации удаленной сети</vt:lpstr>
      <vt:lpstr>4.5.1. Маршрутизация.  Анализ таблиц маршрутизации </vt:lpstr>
      <vt:lpstr>Решения о выборе маршрута</vt:lpstr>
      <vt:lpstr>Функция коммутации для маршрутизатора</vt:lpstr>
      <vt:lpstr>Отправка пакета</vt:lpstr>
      <vt:lpstr>Переадресация на следующий переход</vt:lpstr>
      <vt:lpstr>Маршрутизация пакетов</vt:lpstr>
      <vt:lpstr>Достижение точки назначения</vt:lpstr>
      <vt:lpstr>Презентация PowerPoint</vt:lpstr>
      <vt:lpstr>Презентация PowerPoint</vt:lpstr>
      <vt:lpstr>Процесс IP-маршрутизации</vt:lpstr>
      <vt:lpstr>Процесс IP-маршрутизации</vt:lpstr>
      <vt:lpstr>Процесс IP-маршрутизации</vt:lpstr>
      <vt:lpstr>Процесс IP-маршрутизации</vt:lpstr>
      <vt:lpstr>Процесс IP-маршрутизации</vt:lpstr>
      <vt:lpstr>Процесс IP-маршрутизации</vt:lpstr>
      <vt:lpstr>Процесс IP-маршрутизации</vt:lpstr>
      <vt:lpstr>Маршрутизация с маской   Порядок просмотра таблиц маршрутизации</vt:lpstr>
      <vt:lpstr>Презентация PowerPoint</vt:lpstr>
      <vt:lpstr>Презентация PowerPoint</vt:lpstr>
      <vt:lpstr>Презентация PowerPoint</vt:lpstr>
      <vt:lpstr>Пример. Маршрутизация с маской Проследим как определяется маршрут по которому будет направлен пакет с IP адресом назначения 129.44.116.200 </vt:lpstr>
      <vt:lpstr>Презентация PowerPoint</vt:lpstr>
      <vt:lpstr>Алгоритм просмотра ТМ с масками  переменной  длины</vt:lpstr>
      <vt:lpstr>Алгоритм просмотра ТМ с масками  переменной  длины</vt:lpstr>
      <vt:lpstr>Алгоритм просмотра ТМ с масками  переменной  длины</vt:lpstr>
      <vt:lpstr>Алгоритм просмотра ТМ с масками  переменной  длины</vt:lpstr>
      <vt:lpstr>Алгоритм просмотра ТМ с масками  переменной  длины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CIDR и маршрутизация </vt:lpstr>
      <vt:lpstr>CIDR и маршрутизация </vt:lpstr>
      <vt:lpstr>CIDR и маршрутизация </vt:lpstr>
      <vt:lpstr>CIDR и маршрутизация </vt:lpstr>
      <vt:lpstr>Пример, когда может проявиться проблема.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Soboleva Tatsiana V.</dc:creator>
  <cp:lastModifiedBy>Soboleva Tatsiana V.</cp:lastModifiedBy>
  <cp:revision>1</cp:revision>
  <dcterms:created xsi:type="dcterms:W3CDTF">2024-10-16T11:29:22Z</dcterms:created>
  <dcterms:modified xsi:type="dcterms:W3CDTF">2024-10-16T11:29:24Z</dcterms:modified>
</cp:coreProperties>
</file>